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BCB51A-6713-45DA-92F8-5066A1BA52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347FFD5-B263-4BFC-9DAA-CBD6E6C804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8C3E3B-5910-46B2-BACB-84A64B1A3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26299-9BA9-4F81-B070-FF9D73C7C27C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DDEF3A-B828-462B-B11D-B3EEA8F94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0A3325-E7DF-426A-9D28-54E7D926E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FA66-A739-4899-B20A-A870CBBAD04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905808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A673D3-B8E3-4CEC-AB03-D0784E32F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3A7B475-9764-437E-84C1-1535436101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32E536-C829-4B6A-B8CB-C5DD92389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26299-9BA9-4F81-B070-FF9D73C7C27C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CA96DD-55F1-418A-96F7-75C840FDB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233399-5CCE-4248-95B3-54DA2B080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FA66-A739-4899-B20A-A870CBBAD04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175750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3DDBD11-7696-48F7-9617-5F7B93F8FC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B580D63-EA8F-4FD0-919A-744B1C16D9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6EA79F-88F3-4DE1-921D-3F1AB8F89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26299-9BA9-4F81-B070-FF9D73C7C27C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E139CB-CF1B-4202-8D49-3C9EF0DDC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6A5E66-50B9-4EEA-AD71-CBC6AF136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FA66-A739-4899-B20A-A870CBBAD04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93386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4AD6AD-30A8-4F0C-95BB-735D94947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992B95-A17F-4BCC-B38A-67F7CEFEBB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1031CD-6CF1-4908-8473-728D6439E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26299-9BA9-4F81-B070-FF9D73C7C27C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FE2970-CE03-41AB-A616-33A9159CA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A47ACA-2A53-4C47-ACE3-B8A667FCF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FA66-A739-4899-B20A-A870CBBAD04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37018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4C3C37-54A3-491A-8843-C40C4E7EE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0F686CA-53A7-45BC-8E31-2697045EA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46C04D-15E7-41D6-840B-23F38E03F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26299-9BA9-4F81-B070-FF9D73C7C27C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0F3CCE-1169-4338-845B-AA7B1BFBF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49EFE5-D21E-403B-88A1-53F3F4667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FA66-A739-4899-B20A-A870CBBAD04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70424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55336C-9ACC-4014-88B1-BDF87618E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EF716C-DA94-4E25-8A17-C3E34A555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AEA867F-D56D-45C9-A9CD-A7B2787A81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3F7CA0-D344-4736-A6AF-B5951E79B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26299-9BA9-4F81-B070-FF9D73C7C27C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3F67F6A-09FA-4617-8A93-95D8BEB48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306B530-E8B7-4F6C-BA9D-30F13F541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FA66-A739-4899-B20A-A870CBBAD04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0264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69AA20-1C7C-44DB-BAD5-9BD7F93FA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5052A0-7595-4513-B23F-FBDCD7275A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9C846B2-FFAE-4A74-B5EC-52427F63C1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C06205D-EED9-4EB2-A3DB-C32DC3229C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84CDAC7-17FC-4962-BB93-4CF0440B4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78645D4-9D88-4B5B-AB94-002601048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26299-9BA9-4F81-B070-FF9D73C7C27C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D41F630-9F1A-4DC3-8911-BB7DFC919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F69A60C-BE00-4371-8838-5CFBD43AC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FA66-A739-4899-B20A-A870CBBAD04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78801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2D2CEC-08DD-4225-88E6-5D99DDACF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30B6438-4208-4E20-BCEB-263AEAF66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26299-9BA9-4F81-B070-FF9D73C7C27C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C411A16-1496-4A0B-A99E-FAA355E4A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6BBEDD8-E376-4032-8B54-623096973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FA66-A739-4899-B20A-A870CBBAD04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801869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8CA40E6-044D-4029-98AD-ED0AE1B80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26299-9BA9-4F81-B070-FF9D73C7C27C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3830C6A-7B20-4A26-A743-B255EE4F2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DF72465-BD84-4150-B323-086DFB335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FA66-A739-4899-B20A-A870CBBAD04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608039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A4BA05-5B3C-4CA6-BE44-E7D1E0051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BBEFAC-D522-4E63-B9FC-695E733BF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5A58711-46DF-4632-82CF-6BCD719E43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4D30F12-4970-47F5-B8F8-4D256A7D4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26299-9BA9-4F81-B070-FF9D73C7C27C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86A88C3-ACEF-41D4-89A3-11D11BFA8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FD26734-0979-4555-B935-C76B33E21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FA66-A739-4899-B20A-A870CBBAD04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09283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87354A-B637-4353-85C9-1F0C35B0A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C1B2167-9068-4B79-B660-9CCF403C2F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5474E3-F29C-47FC-850C-6252437555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6504126-EB0A-401E-9645-EE0190BA9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26299-9BA9-4F81-B070-FF9D73C7C27C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967380D-32F2-4AFC-B8ED-EE3A4F328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6733AA9-85B3-421D-AD7E-E51EB7A59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FA66-A739-4899-B20A-A870CBBAD04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8692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B070916-9494-4559-9281-F1E9D6FFA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648FC3-24BC-4C4F-BC41-63EA27E45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EF83D4-6DA4-427D-8090-CBC2FEF34A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26299-9BA9-4F81-B070-FF9D73C7C27C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5055FC-E1C6-480D-B6ED-A926408308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979BF9-BCC8-4CF1-82A9-662BDF09BE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8FA66-A739-4899-B20A-A870CBBAD04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0184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91269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COMUNICACION CI</dc:creator>
  <cp:lastModifiedBy>COMUNICACION CI</cp:lastModifiedBy>
  <cp:revision>2</cp:revision>
  <dcterms:created xsi:type="dcterms:W3CDTF">2025-09-29T15:18:56Z</dcterms:created>
  <dcterms:modified xsi:type="dcterms:W3CDTF">2025-09-29T15:19:35Z</dcterms:modified>
</cp:coreProperties>
</file>