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23BBEE-66EE-4441-8ED0-6EAB3039D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A68380F-B9C7-4DB6-AE88-752DFBEBA9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1DA39E-1A1D-4D2A-9749-CEF33EE81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4C2BFB-C246-4B2E-A5C6-254B6E5CA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151CEA-7BD7-475F-986E-C73F48538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97752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8D9D0C-BFE0-49E0-B06F-DBE893007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C35FAA9-DA24-4121-AC4A-9E02B4F5D7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D506FF-3050-4ABC-B41A-079DE2CB8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409DB2-C6FD-409B-9564-847A2580C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F7C0B6-6D26-4D6D-8D2A-4BA818744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2890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5104B10-F7DD-41E2-9D3C-7DB087A009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CBF12FD-70F6-4638-A7C4-51FEA59439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AEC3FC-5CB9-4D29-9A5B-95ADF25B7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AE3E5B-912F-4FA5-8A07-A60E7C49A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203EBA-71BD-4F24-8CAF-E46103B47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07811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2540D3-26F8-4B3D-B703-C58A1379E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C41E8C-8BAD-423D-B18F-16C0C7900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5868FB-C936-4180-9008-9CC340BC4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ABDADA-33AC-4826-BA81-983183055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167C76-EDE9-4196-B66B-BE98B522B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03235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E9D278-8383-4A42-8AB4-056BB430B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8CBA75-5539-4DC5-A52B-1C1038FAF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914E1F-1493-49FD-A2E7-2CA66022B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05C3FE-FDB6-47B1-9CB3-0B5EA4E96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CF7BB0-4CC0-4D42-8072-DD8EDAA88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2460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85C457-DCCB-42D6-8720-FF6D99E42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2BDE98-DBC8-425C-A684-653ACADBD8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4D0557D-FC47-4E16-AF70-A89E9268FA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A58EC50-88E2-460E-BB61-4471CC29B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E30503-AB70-4C3F-B6C4-6B86F1EEA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756CAAA-3DB7-4899-9409-E759140A3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39306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A4A3D8-0991-47BF-A818-9D288EDDD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B61A88F-76F9-4F49-92D4-822052DE6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72BBCC8-9AE4-4463-925C-EE9E708C11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FEEA12B-F5B8-43AA-B9F4-5ADC361B85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36B914A-0D0D-44D9-9074-840ECB7F67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B9D74FB-F756-4AAB-AD49-B78515393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642DEB0-5320-40CC-8321-64F515AEE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ADCAC17-421F-46E9-B295-F64C962F5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8742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AE695C-EB3C-4275-AA22-5A53BDD17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36621DC-5972-4382-A84D-27478FDE3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18FA608-BE30-4F2E-97D7-BF5977453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E26D323-2F48-41D2-AF66-5F81B9BE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5131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D655258-D3F4-4336-834D-452EF95D7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35BB87C-C315-4F30-B5AD-18330D604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490AAA8-1330-4E00-B21A-AC569B0B2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5437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F5833B-CE2B-4222-9982-B36B18B1E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0D27BA-EDD3-41D8-9EB3-91252766F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CD0C15-F764-4EC6-8279-C78C40EE3A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7AF6CB-985C-4A15-8341-3A325BD85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0BBF87-48C7-4216-A9FB-C63FA542A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B1FC73-63FD-46C6-9F10-283943F20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33745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7F400-7466-403F-934E-41AB610A9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31ECF0D-D734-444E-8727-F1205115E6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DC77851-4E32-4566-A201-C3A480FE5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FC078F-E4CD-448C-AF8B-51BA38178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2FD015-BA77-464D-B27B-A679187C9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924A14-3FC7-455F-86C1-75FA0A88F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9461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01799CB-A5BF-4947-8748-C6AD76EDB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B6D097-E3CE-4194-84E6-6045042F6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F97BAE-493F-46C7-9C5B-FD0E496E15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773BD-F312-45FC-A9E7-A94AA5A89065}" type="datetimeFigureOut">
              <a:rPr lang="es-EC" smtClean="0"/>
              <a:t>29/9/2025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6F6FFC-4485-48EF-B836-123717F700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0D3F24-39F9-40C2-A301-6798E7DA47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2AFE7-0C54-4B17-AF58-0D234F54F0E8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7434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20392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COMUNICACION CI</dc:creator>
  <cp:lastModifiedBy>COMUNICACION CI</cp:lastModifiedBy>
  <cp:revision>1</cp:revision>
  <dcterms:created xsi:type="dcterms:W3CDTF">2025-09-29T15:17:53Z</dcterms:created>
  <dcterms:modified xsi:type="dcterms:W3CDTF">2025-09-29T15:18:29Z</dcterms:modified>
</cp:coreProperties>
</file>