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11F1BF-DE65-184C-4D4D-E8DB880C4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31824C-EF89-0F7F-6F9E-B0F48BC96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3E4FEE-54D2-A77E-6D00-010DB2D43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5E2E5E-CCF4-106F-BAFC-F34B99CE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8E6365-6F95-475A-043B-381E1B88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34387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FFC1D-59D3-64A7-9F8A-02EF17BF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464802-0F0C-3C24-027D-16F74F21F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4AFEF3-195A-651B-F1BD-64559D3A3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7A1361-F939-9DA7-7595-95E85950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C360A4-2AE0-9E00-C878-2892AFFF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8094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26710B-5773-EAE9-CDA6-83676ACA4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93FD2B-186E-1E3A-BF73-2636D71D1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EC967B-4573-AF4E-0EC0-288A3D433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A1315D-C5A6-A18D-01CA-FF6355EB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8C796E-93B6-FA1F-4DF7-DFF978F9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9034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2300C-0C92-4F9A-EE9D-B2AC77BDA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4A5704-1C04-A6C0-E209-791F21F3E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D59F27-1857-EEFC-2D0D-4A950826A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9B1EB1-C795-A592-B6DC-1D09D20B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574865-7C43-9DA1-BBFF-DAC30DF3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66E68E-8812-709C-8FA5-C7C591FB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953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F5586-2890-AC3F-6F6B-53F952541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54B6DA-3B37-91DE-F668-92DC70B5E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83F669-247C-EEC9-270C-6C643FDC0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B74957A-37A5-5A20-33BF-713B849B7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8B947F-0740-4B43-41E7-3E9E0DBF6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B0C1DBA-6F36-206C-F5BC-ED2855C2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09D821-9299-02F4-4270-C9E1AEFD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01369B-487C-6DFA-98DB-738358F4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9080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2BB191-898B-9B54-A05C-C46BCEC8B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7F0998-6091-C06E-C504-7E762877E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DF8CC6-ACAC-3A92-D93D-9EB09A82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BF591A-58EE-BE32-33C5-0162A412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127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C17AF6-4A40-F164-6A7F-72B731EC3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1A205B-AF4F-0AC0-AFA9-5C51F09DF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D35CFB-832B-E5E2-25CA-7CEA3600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7340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0EC2D-2ECC-DA3B-D717-DFC87C38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3A7047-ED4B-A390-708F-F4F37A23F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263339-FE7A-15D4-BDB3-A08F472F5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B84CD6-6FB9-A2D1-630F-5A3527668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32AC03-46DA-72D1-C181-6B76D5B1B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30556E-3ED1-812F-C6B9-DF6204A7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470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CCFF2-3EA4-18EE-B9F9-9C785DCF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F3DA6A-8942-57F1-1A87-6928CD6067D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45E92B-E224-8AFC-7CC9-349100CB8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201311-1E32-9DA3-0F48-CC445899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99350E-30CD-0CC1-7F30-53D314B2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1161E2-783F-9BA1-71D5-49C503C2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760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26EB56-CCF5-6FE0-DCB8-3E2DFC32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CC90E5-6242-C3C3-D9EA-97FABF985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9BD3C8-4B7C-4BF5-A58E-51F52DB3A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7578E6-B386-F48A-0FF7-939FAAE84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892F4-1953-2C47-6361-1C4906E0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4489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400E22-9409-976A-5DBB-F06870E06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1A7020-8936-FC8B-9691-9BB79F304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04A44-EA6F-4660-4104-618FB5D5A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1FAD66-51A5-7A75-B8CA-2AE320F9C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8285F4-A254-9550-67B1-2E230CF8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8964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BE928C-035C-8D2A-3050-ED5A3660E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BF0629-9ECC-EBFF-299B-17C27C9A2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39ACFF-1939-F648-D229-E74B6A145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27B6C-8A4F-B54B-AC92-F34D9E48A637}" type="datetimeFigureOut">
              <a:rPr lang="es-EC" smtClean="0"/>
              <a:t>15/10/26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936D41-4FB6-568F-63DF-0792213CA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8098D3-CF19-52EC-7320-6792597C7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F9A2-78C5-5147-A515-3DD02AD815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5468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6464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Macintosh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IMAC</dc:creator>
  <cp:lastModifiedBy>IMAC</cp:lastModifiedBy>
  <cp:revision>1</cp:revision>
  <dcterms:created xsi:type="dcterms:W3CDTF">2026-10-15T12:45:43Z</dcterms:created>
  <dcterms:modified xsi:type="dcterms:W3CDTF">2026-10-15T13:08:19Z</dcterms:modified>
</cp:coreProperties>
</file>